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21" d="100"/>
          <a:sy n="121" d="100"/>
        </p:scale>
        <p:origin x="208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968C64-6BA4-868C-2819-6300A9B768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F6A7EF8-8155-B506-5DB4-46C061EADB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1809DF-4A0E-AE5A-B149-CA977B771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2AD9-15E3-484F-A6FD-835EEA82D266}" type="datetimeFigureOut">
              <a:rPr lang="fr-FR" smtClean="0"/>
              <a:t>15/07/2022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A5A991-D0B4-3E5B-627F-EC3FA6AE1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E9F2B2-3066-9440-8AF0-C0E8D62A2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C62A-763A-3E4C-9E71-15F45DEC6F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696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C08189-D305-DD09-5494-35BD14CBC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0862E43-2124-22F2-DF01-B7ED8EB75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F4339D-5732-495D-8483-AFF6EDFD5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2AD9-15E3-484F-A6FD-835EEA82D266}" type="datetimeFigureOut">
              <a:rPr lang="fr-FR" smtClean="0"/>
              <a:t>15/07/2022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4C37A3-725E-C1C0-FA82-F77E643F8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23518F-0895-8C45-2E94-AEBA99F96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C62A-763A-3E4C-9E71-15F45DEC6F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38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C40A8B2-204C-E9B9-EB18-9F99A498DA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0E993F0-38B2-F820-ABAA-76D11C7B0C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FCE1AF-84B9-5F80-A681-63280E59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2AD9-15E3-484F-A6FD-835EEA82D266}" type="datetimeFigureOut">
              <a:rPr lang="fr-FR" smtClean="0"/>
              <a:t>15/07/2022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25B998-05D1-F4E5-12E1-EDA3353D2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76933D-85AC-FF25-ADCC-224E9D91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C62A-763A-3E4C-9E71-15F45DEC6F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257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63B85D-3E01-ACB0-0971-28BB2621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51933E-2293-31EA-74D2-24A56D070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F751A7-3AEE-EB08-65DC-2E72ED289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2AD9-15E3-484F-A6FD-835EEA82D266}" type="datetimeFigureOut">
              <a:rPr lang="fr-FR" smtClean="0"/>
              <a:t>15/07/2022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03B98E-1BBC-8682-0071-0283EA6A1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DEF959-4D04-AE95-8675-0CF6F1254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C62A-763A-3E4C-9E71-15F45DEC6F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1950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1FF7EB-B7AD-B4DA-5065-0C30FAEB8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7818B49-9027-01D9-5503-35AE5917B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945666-1AB6-B100-C685-98F4C9D62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2AD9-15E3-484F-A6FD-835EEA82D266}" type="datetimeFigureOut">
              <a:rPr lang="fr-FR" smtClean="0"/>
              <a:t>15/07/2022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8D5432-1E9B-9898-9EBD-EA5D236E0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FDB029-CA6E-20AC-ADE7-48D289463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C62A-763A-3E4C-9E71-15F45DEC6F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203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22EB83-7DF7-7DE3-6EB2-2D452DB55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C1A36E-78E7-D0EC-84B3-8C3CE5ABB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97307BD-2655-0F69-438C-5DCBC09D94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1791D8-7542-B908-3DAB-7B72D7375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2AD9-15E3-484F-A6FD-835EEA82D266}" type="datetimeFigureOut">
              <a:rPr lang="fr-FR" smtClean="0"/>
              <a:t>15/07/2022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5FE5402-5477-F27C-A4BF-83CE1B87E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4CC612-B7E4-C879-0947-2E1E5E893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C62A-763A-3E4C-9E71-15F45DEC6F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9456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CC10CB-0CBE-0360-C6ED-4D3009B07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523D249-D450-0A99-2EF6-42D0964F4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8BE1D01-E89C-1BC8-EC7B-FE8E0F2DA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AB290C0-B1E5-2B5C-BDB5-F2907C3DA6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7735714-340A-AFF2-FA72-A5C47984FA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54813A7-76EF-321D-51C8-4ACC31F84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2AD9-15E3-484F-A6FD-835EEA82D266}" type="datetimeFigureOut">
              <a:rPr lang="fr-FR" smtClean="0"/>
              <a:t>15/07/2022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5F32CB2-CF7C-F79B-B10F-5EEA73202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76DCA7F-4EA2-19EE-BC04-71B409D0D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C62A-763A-3E4C-9E71-15F45DEC6F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19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BF07F9-FC4A-F62F-0A13-0FAA89E9A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CEA0C47-03D4-8D31-4EFE-42617D00C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2AD9-15E3-484F-A6FD-835EEA82D266}" type="datetimeFigureOut">
              <a:rPr lang="fr-FR" smtClean="0"/>
              <a:t>15/07/2022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EE4499D-ECFD-8F40-BEB9-D28F415F7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512E148-2BE6-A448-819C-2F4353EDD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C62A-763A-3E4C-9E71-15F45DEC6F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645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5EC0B69-BCCF-BA3B-ED0A-FE1230425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2AD9-15E3-484F-A6FD-835EEA82D266}" type="datetimeFigureOut">
              <a:rPr lang="fr-FR" smtClean="0"/>
              <a:t>15/07/2022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DC0AF51-CA04-0780-FF7B-A447FEF2E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8915759-6A39-6BB5-316F-D94AB9CDF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C62A-763A-3E4C-9E71-15F45DEC6F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483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628BE5-44D3-22CE-02EE-0B1051AC4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5CCC5-6226-A7BB-6774-3FD283C00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D57C3A1-3653-FE29-2567-4196969C0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B2F99BD-6B8A-3A1E-75DC-FB8D57DA1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2AD9-15E3-484F-A6FD-835EEA82D266}" type="datetimeFigureOut">
              <a:rPr lang="fr-FR" smtClean="0"/>
              <a:t>15/07/2022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CE7351A-3048-F0FA-2DEA-70DD5E5F6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B37BC5-B44B-BE3D-9A66-BBEA5E25F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C62A-763A-3E4C-9E71-15F45DEC6F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375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8029A5-6DBF-8DBF-97D3-5C739C8BB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EE5E620-C065-380B-B37E-84F201C036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9708CD2-928C-B5A9-050B-8370EDC46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5610A2-C73A-3468-D9BA-FB1BC8720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2AD9-15E3-484F-A6FD-835EEA82D266}" type="datetimeFigureOut">
              <a:rPr lang="fr-FR" smtClean="0"/>
              <a:t>15/07/2022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6D81647-4142-8BB4-8DEC-F1DF7E09F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3CEBDD-7A68-84E3-82A9-254FF625F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C62A-763A-3E4C-9E71-15F45DEC6F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976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643FB9B-37F7-5087-4AC3-F7745BB10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B7A6866-A1C5-5A9D-4344-2D097A620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F9492B-0CE0-A34C-070C-7FF564FEA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2AD9-15E3-484F-A6FD-835EEA82D266}" type="datetimeFigureOut">
              <a:rPr lang="fr-FR" smtClean="0"/>
              <a:t>15/07/2022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EA3FAA-4ADA-8BD9-C347-898D64F363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67F29F-ACD1-9458-50DE-CE72CE0F97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6C62A-763A-3E4C-9E71-15F45DEC6F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60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0EFF2E2-FCC1-FF42-819C-337965CDEEA3}"/>
              </a:ext>
            </a:extLst>
          </p:cNvPr>
          <p:cNvSpPr/>
          <p:nvPr/>
        </p:nvSpPr>
        <p:spPr>
          <a:xfrm>
            <a:off x="-212723" y="1328839"/>
            <a:ext cx="618698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Croisière Maldives </a:t>
            </a:r>
            <a:br>
              <a:rPr lang="fr-FR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fr-FR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Centre et Sud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83201B-BBB3-CE41-827C-27F13A617625}"/>
              </a:ext>
            </a:extLst>
          </p:cNvPr>
          <p:cNvSpPr/>
          <p:nvPr/>
        </p:nvSpPr>
        <p:spPr>
          <a:xfrm>
            <a:off x="232520" y="2927510"/>
            <a:ext cx="759695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07</a:t>
            </a:r>
            <a:r>
              <a:rPr lang="fr-FR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au 17 novembre 2022 </a:t>
            </a:r>
            <a:br>
              <a:rPr lang="fr-FR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fr-FR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départ de Nice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B363FA-AF14-A148-BC07-5A6E95837EA3}"/>
              </a:ext>
            </a:extLst>
          </p:cNvPr>
          <p:cNvSpPr/>
          <p:nvPr/>
        </p:nvSpPr>
        <p:spPr>
          <a:xfrm>
            <a:off x="142828" y="4846588"/>
            <a:ext cx="104738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ln w="0">
                  <a:solidFill>
                    <a:sysClr val="windowText" lastClr="000000"/>
                  </a:solidFill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3590</a:t>
            </a:r>
            <a:r>
              <a:rPr lang="fr-FR" sz="5400" b="0" cap="none" spc="0" dirty="0">
                <a:ln w="0">
                  <a:solidFill>
                    <a:sysClr val="windowText" lastClr="000000"/>
                  </a:solidFill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€ Vols, Hébergement, Plongées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E97614ED-8E9C-CA44-A689-EFFDEEEC0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28" y="37809"/>
            <a:ext cx="2480638" cy="1150061"/>
          </a:xfrm>
          <a:prstGeom prst="rect">
            <a:avLst/>
          </a:prstGeom>
        </p:spPr>
      </p:pic>
      <p:pic>
        <p:nvPicPr>
          <p:cNvPr id="11" name="Image 10" descr="Une image contenant texte&#10;&#10;Description générée automatiquement">
            <a:extLst>
              <a:ext uri="{FF2B5EF4-FFF2-40B4-BE49-F238E27FC236}">
                <a16:creationId xmlns:a16="http://schemas.microsoft.com/office/drawing/2014/main" id="{04B23E5F-A329-824C-AE3D-360BA78B55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0423" y="26186"/>
            <a:ext cx="1841500" cy="1104900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2C0CF5C9-EAAA-AC40-B77C-9F45D2600EA0}"/>
              </a:ext>
            </a:extLst>
          </p:cNvPr>
          <p:cNvSpPr txBox="1"/>
          <p:nvPr/>
        </p:nvSpPr>
        <p:spPr>
          <a:xfrm>
            <a:off x="232521" y="6100763"/>
            <a:ext cx="7596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Renseignements : Caroline 06-18-66-64-11 ou </a:t>
            </a:r>
            <a:r>
              <a:rPr lang="fr-FR" dirty="0" err="1"/>
              <a:t>contact@subvision-plongee.com</a:t>
            </a:r>
            <a:endParaRPr lang="fr-FR" dirty="0"/>
          </a:p>
        </p:txBody>
      </p:sp>
      <p:pic>
        <p:nvPicPr>
          <p:cNvPr id="1026" name="Picture 2" descr="Vue du bateau de croisière plongée OK Maldives">
            <a:extLst>
              <a:ext uri="{FF2B5EF4-FFF2-40B4-BE49-F238E27FC236}">
                <a16:creationId xmlns:a16="http://schemas.microsoft.com/office/drawing/2014/main" id="{3489868C-6424-BA26-16C8-97806C1520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1723"/>
            <a:ext cx="12192000" cy="349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30A38F7E-CED0-7C4D-C15B-32EFCFF27D68}"/>
              </a:ext>
            </a:extLst>
          </p:cNvPr>
          <p:cNvSpPr txBox="1"/>
          <p:nvPr/>
        </p:nvSpPr>
        <p:spPr>
          <a:xfrm>
            <a:off x="4722269" y="101471"/>
            <a:ext cx="38216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06 au 18 novembre 2022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F7804B5-55AC-7D72-C242-D1B6294FC51B}"/>
              </a:ext>
            </a:extLst>
          </p:cNvPr>
          <p:cNvSpPr txBox="1"/>
          <p:nvPr/>
        </p:nvSpPr>
        <p:spPr>
          <a:xfrm>
            <a:off x="7634342" y="860095"/>
            <a:ext cx="455765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>
                <a:latin typeface="Copperplate" panose="02000504000000020004" pitchFamily="2" charset="77"/>
              </a:rPr>
              <a:t>MALDIVES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808E041-04E5-B4BE-818B-78C74CF48E11}"/>
              </a:ext>
            </a:extLst>
          </p:cNvPr>
          <p:cNvSpPr txBox="1"/>
          <p:nvPr/>
        </p:nvSpPr>
        <p:spPr>
          <a:xfrm>
            <a:off x="8241880" y="570344"/>
            <a:ext cx="39501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>
                <a:latin typeface="Copperplate" panose="02000504000000020004" pitchFamily="2" charset="77"/>
                <a:cs typeface="Aharoni" panose="02010803020104030203" pitchFamily="2" charset="-79"/>
              </a:rPr>
              <a:t>CROISIÈRES AUX </a:t>
            </a:r>
          </a:p>
        </p:txBody>
      </p:sp>
    </p:spTree>
    <p:extLst>
      <p:ext uri="{BB962C8B-B14F-4D97-AF65-F5344CB8AC3E}">
        <p14:creationId xmlns:p14="http://schemas.microsoft.com/office/powerpoint/2010/main" val="23815288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40</Words>
  <Application>Microsoft Macintosh PowerPoint</Application>
  <PresentationFormat>Grand écran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Copperplate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 Peigne</dc:creator>
  <cp:lastModifiedBy>Caroline Peigne</cp:lastModifiedBy>
  <cp:revision>4</cp:revision>
  <cp:lastPrinted>2022-07-15T14:14:09Z</cp:lastPrinted>
  <dcterms:created xsi:type="dcterms:W3CDTF">2022-07-12T17:40:00Z</dcterms:created>
  <dcterms:modified xsi:type="dcterms:W3CDTF">2022-07-15T14:15:11Z</dcterms:modified>
</cp:coreProperties>
</file>